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1719809-2631-433B-919F-F81813BFB033}" type="datetimeFigureOut">
              <a:rPr lang="en-US" smtClean="0"/>
              <a:t>4/5/2012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ECB723D-E624-4AC4-90DA-9A6FF3FA315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719809-2631-433B-919F-F81813BFB033}" type="datetimeFigureOut">
              <a:rPr lang="en-US" smtClean="0"/>
              <a:t>4/5/2012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1719809-2631-433B-919F-F81813BFB033}" type="datetimeFigureOut">
              <a:rPr lang="en-US" smtClean="0"/>
              <a:t>4/5/2012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B723D-E624-4AC4-90DA-9A6FF3FA315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1719809-2631-433B-919F-F81813BFB033}" type="datetimeFigureOut">
              <a:rPr lang="en-US" smtClean="0"/>
              <a:t>4/5/2012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1719809-2631-433B-919F-F81813BFB033}" type="datetimeFigureOut">
              <a:rPr lang="en-US" smtClean="0"/>
              <a:t>4/5/2012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1719809-2631-433B-919F-F81813BFB033}" type="datetimeFigureOut">
              <a:rPr lang="en-US" smtClean="0"/>
              <a:t>4/5/2012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719809-2631-433B-919F-F81813BFB033}" type="datetimeFigureOut">
              <a:rPr lang="en-US" smtClean="0"/>
              <a:t>4/5/2012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1719809-2631-433B-919F-F81813BFB033}" type="datetimeFigureOut">
              <a:rPr lang="en-US" smtClean="0"/>
              <a:t>4/5/2012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1719809-2631-433B-919F-F81813BFB033}" type="datetimeFigureOut">
              <a:rPr lang="en-US" smtClean="0"/>
              <a:t>4/5/2012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ECB723D-E624-4AC4-90DA-9A6FF3FA315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719809-2631-433B-919F-F81813BFB033}" type="datetimeFigureOut">
              <a:rPr lang="en-US" smtClean="0"/>
              <a:t>4/5/2012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719809-2631-433B-919F-F81813BFB033}" type="datetimeFigureOut">
              <a:rPr lang="en-US" smtClean="0"/>
              <a:t>4/5/2012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CB723D-E624-4AC4-90DA-9A6FF3FA31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1719809-2631-433B-919F-F81813BFB033}" type="datetimeFigureOut">
              <a:rPr lang="en-US" smtClean="0"/>
              <a:t>4/5/2012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ECB723D-E624-4AC4-90DA-9A6FF3FA315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Simulation Details </a:t>
            </a:r>
            <a:br>
              <a:rPr lang="en-US" dirty="0" smtClean="0"/>
            </a:br>
            <a:r>
              <a:rPr lang="en-US" dirty="0" smtClean="0"/>
              <a:t>and Rules</a:t>
            </a:r>
            <a:endParaRPr lang="en-US" dirty="0"/>
          </a:p>
        </p:txBody>
      </p:sp>
      <p:sp>
        <p:nvSpPr>
          <p:cNvPr id="3" name="Subtitle 2"/>
          <p:cNvSpPr>
            <a:spLocks noGrp="1"/>
          </p:cNvSpPr>
          <p:nvPr>
            <p:ph type="subTitle" idx="1"/>
          </p:nvPr>
        </p:nvSpPr>
        <p:spPr/>
        <p:txBody>
          <a:bodyPr/>
          <a:lstStyle/>
          <a:p>
            <a:r>
              <a:rPr lang="en-US" dirty="0" smtClean="0"/>
              <a:t>INTL 3300</a:t>
            </a:r>
          </a:p>
          <a:p>
            <a:r>
              <a:rPr lang="en-US" dirty="0" smtClean="0"/>
              <a:t>4/6/12</a:t>
            </a:r>
            <a:endParaRPr lang="en-US" dirty="0"/>
          </a:p>
        </p:txBody>
      </p:sp>
    </p:spTree>
    <p:extLst>
      <p:ext uri="{BB962C8B-B14F-4D97-AF65-F5344CB8AC3E}">
        <p14:creationId xmlns:p14="http://schemas.microsoft.com/office/powerpoint/2010/main" val="2924400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Monday</a:t>
            </a:r>
            <a:endParaRPr lang="en-US" dirty="0"/>
          </a:p>
        </p:txBody>
      </p:sp>
      <p:sp>
        <p:nvSpPr>
          <p:cNvPr id="3" name="Content Placeholder 2"/>
          <p:cNvSpPr>
            <a:spLocks noGrp="1"/>
          </p:cNvSpPr>
          <p:nvPr>
            <p:ph idx="1"/>
          </p:nvPr>
        </p:nvSpPr>
        <p:spPr/>
        <p:txBody>
          <a:bodyPr/>
          <a:lstStyle/>
          <a:p>
            <a:r>
              <a:rPr lang="en-US" dirty="0" smtClean="0"/>
              <a:t>Each group will be responsible for making a 3 minute statement in front of the class that discusses:</a:t>
            </a:r>
          </a:p>
          <a:p>
            <a:endParaRPr lang="en-US" dirty="0"/>
          </a:p>
          <a:p>
            <a:r>
              <a:rPr lang="en-US" dirty="0" smtClean="0"/>
              <a:t>Who your group is and what its general ideology is</a:t>
            </a:r>
          </a:p>
          <a:p>
            <a:r>
              <a:rPr lang="en-US" dirty="0" smtClean="0"/>
              <a:t>The primary goals for your group</a:t>
            </a:r>
          </a:p>
          <a:p>
            <a:r>
              <a:rPr lang="en-US" dirty="0" smtClean="0"/>
              <a:t>Any specific ideas that your group may want to propose when provided the opportunity to address the entire congregation.</a:t>
            </a:r>
            <a:endParaRPr lang="en-US" dirty="0"/>
          </a:p>
        </p:txBody>
      </p:sp>
    </p:spTree>
    <p:extLst>
      <p:ext uri="{BB962C8B-B14F-4D97-AF65-F5344CB8AC3E}">
        <p14:creationId xmlns:p14="http://schemas.microsoft.com/office/powerpoint/2010/main" val="172614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 on Day 1</a:t>
            </a:r>
            <a:endParaRPr lang="en-US" dirty="0"/>
          </a:p>
        </p:txBody>
      </p:sp>
      <p:sp>
        <p:nvSpPr>
          <p:cNvPr id="3" name="Content Placeholder 2"/>
          <p:cNvSpPr>
            <a:spLocks noGrp="1"/>
          </p:cNvSpPr>
          <p:nvPr>
            <p:ph idx="1"/>
          </p:nvPr>
        </p:nvSpPr>
        <p:spPr>
          <a:xfrm>
            <a:off x="152400" y="1935480"/>
            <a:ext cx="8915400" cy="4770120"/>
          </a:xfrm>
        </p:spPr>
        <p:txBody>
          <a:bodyPr>
            <a:normAutofit lnSpcReduction="10000"/>
          </a:bodyPr>
          <a:lstStyle/>
          <a:p>
            <a:r>
              <a:rPr lang="en-US" dirty="0" smtClean="0"/>
              <a:t>After those introductory statements, we’ll begin with a 20 minute </a:t>
            </a:r>
            <a:r>
              <a:rPr lang="en-US" dirty="0" err="1" smtClean="0"/>
              <a:t>unmoderated</a:t>
            </a:r>
            <a:r>
              <a:rPr lang="en-US" dirty="0" smtClean="0"/>
              <a:t> caucus.</a:t>
            </a:r>
          </a:p>
          <a:p>
            <a:pPr lvl="1"/>
            <a:r>
              <a:rPr lang="en-US" dirty="0" smtClean="0"/>
              <a:t>During this period, you should move around and begin to discuss and debate specific characteristics of the government/regime structure.</a:t>
            </a:r>
          </a:p>
          <a:p>
            <a:pPr lvl="1"/>
            <a:endParaRPr lang="en-US" dirty="0" smtClean="0"/>
          </a:p>
          <a:p>
            <a:r>
              <a:rPr lang="en-US" dirty="0" smtClean="0"/>
              <a:t>Keep in mind, you’re more or less starting from scratch, so you’ll need to build a regime from the ground up.</a:t>
            </a:r>
          </a:p>
          <a:p>
            <a:endParaRPr lang="en-US" dirty="0" smtClean="0"/>
          </a:p>
          <a:p>
            <a:r>
              <a:rPr lang="en-US" dirty="0" smtClean="0"/>
              <a:t>The goal here is to try and get a good idea of where consensus and where debate will most likely exist during the simulation.</a:t>
            </a:r>
            <a:endParaRPr lang="en-US" dirty="0"/>
          </a:p>
        </p:txBody>
      </p:sp>
    </p:spTree>
    <p:extLst>
      <p:ext uri="{BB962C8B-B14F-4D97-AF65-F5344CB8AC3E}">
        <p14:creationId xmlns:p14="http://schemas.microsoft.com/office/powerpoint/2010/main" val="168797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down)">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Day 2</a:t>
            </a:r>
            <a:endParaRPr lang="en-US" dirty="0"/>
          </a:p>
        </p:txBody>
      </p:sp>
      <p:sp>
        <p:nvSpPr>
          <p:cNvPr id="3" name="Content Placeholder 2"/>
          <p:cNvSpPr>
            <a:spLocks noGrp="1"/>
          </p:cNvSpPr>
          <p:nvPr>
            <p:ph idx="1"/>
          </p:nvPr>
        </p:nvSpPr>
        <p:spPr>
          <a:xfrm>
            <a:off x="0" y="1447800"/>
            <a:ext cx="9144000" cy="5257800"/>
          </a:xfrm>
        </p:spPr>
        <p:txBody>
          <a:bodyPr>
            <a:normAutofit fontScale="92500" lnSpcReduction="10000"/>
          </a:bodyPr>
          <a:lstStyle/>
          <a:p>
            <a:r>
              <a:rPr lang="en-US" dirty="0" smtClean="0"/>
              <a:t>On day 2, we will create 5 ‘common’ groups of 8 people, with 1 member from each group as a member. </a:t>
            </a:r>
          </a:p>
          <a:p>
            <a:endParaRPr lang="en-US" dirty="0" smtClean="0"/>
          </a:p>
          <a:p>
            <a:r>
              <a:rPr lang="en-US" dirty="0" smtClean="0"/>
              <a:t>In these groups, you will spend the day putting ideas down on paper and begin to actually write out portions/components of a Constitution and/or laws that supplement it.</a:t>
            </a:r>
          </a:p>
          <a:p>
            <a:endParaRPr lang="en-US" dirty="0" smtClean="0"/>
          </a:p>
          <a:p>
            <a:r>
              <a:rPr lang="en-US" dirty="0" smtClean="0"/>
              <a:t>This means that each individual person must know what their groups goals are and to actually vocally support them in the ‘common’ group. You don’t want any one group’s product to not reflect your interests.</a:t>
            </a:r>
          </a:p>
          <a:p>
            <a:endParaRPr lang="en-US" dirty="0" smtClean="0"/>
          </a:p>
          <a:p>
            <a:r>
              <a:rPr lang="en-US" dirty="0" smtClean="0"/>
              <a:t>It is fine (and expected) that each common group should get something a little different. </a:t>
            </a:r>
          </a:p>
          <a:p>
            <a:endParaRPr lang="en-US" dirty="0"/>
          </a:p>
        </p:txBody>
      </p:sp>
    </p:spTree>
    <p:extLst>
      <p:ext uri="{BB962C8B-B14F-4D97-AF65-F5344CB8AC3E}">
        <p14:creationId xmlns:p14="http://schemas.microsoft.com/office/powerpoint/2010/main" val="214369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Between Day 2 and Day 3</a:t>
            </a:r>
            <a:endParaRPr lang="en-US" dirty="0"/>
          </a:p>
        </p:txBody>
      </p:sp>
      <p:sp>
        <p:nvSpPr>
          <p:cNvPr id="3" name="Content Placeholder 2"/>
          <p:cNvSpPr>
            <a:spLocks noGrp="1"/>
          </p:cNvSpPr>
          <p:nvPr>
            <p:ph idx="1"/>
          </p:nvPr>
        </p:nvSpPr>
        <p:spPr>
          <a:xfrm>
            <a:off x="195943" y="1676400"/>
            <a:ext cx="8915400" cy="4922520"/>
          </a:xfrm>
        </p:spPr>
        <p:txBody>
          <a:bodyPr>
            <a:normAutofit fontScale="92500"/>
          </a:bodyPr>
          <a:lstStyle/>
          <a:p>
            <a:r>
              <a:rPr lang="en-US" dirty="0" smtClean="0"/>
              <a:t>After day 2, I will ask each ‘common’ group to email a typed copy of the working Constitution that they started and I will post them on </a:t>
            </a:r>
            <a:r>
              <a:rPr lang="en-US" dirty="0" err="1" smtClean="0"/>
              <a:t>eLC</a:t>
            </a:r>
            <a:r>
              <a:rPr lang="en-US" dirty="0" smtClean="0"/>
              <a:t> that afternoon.</a:t>
            </a:r>
          </a:p>
          <a:p>
            <a:r>
              <a:rPr lang="en-US" dirty="0" smtClean="0"/>
              <a:t>Everyone will be expected to look over and read through each working Constitution and come up with commonalities and key differences between them.</a:t>
            </a:r>
          </a:p>
          <a:p>
            <a:r>
              <a:rPr lang="en-US" dirty="0" smtClean="0"/>
              <a:t>It is highly advised that you meet as a simulation group between Day 2 and Day 3 to discuss the working Constitutions as a group and to determine your group’s position on each one.</a:t>
            </a:r>
          </a:p>
          <a:p>
            <a:r>
              <a:rPr lang="en-US" dirty="0" smtClean="0"/>
              <a:t>I will look through the working Constitutions and come up with components that cover either unique or similar concepts—the purpose of this will be clear on Day 3.</a:t>
            </a:r>
          </a:p>
        </p:txBody>
      </p:sp>
    </p:spTree>
    <p:extLst>
      <p:ext uri="{BB962C8B-B14F-4D97-AF65-F5344CB8AC3E}">
        <p14:creationId xmlns:p14="http://schemas.microsoft.com/office/powerpoint/2010/main" val="63566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Day 3 (Continued)</a:t>
            </a:r>
            <a:endParaRPr lang="en-US" dirty="0"/>
          </a:p>
        </p:txBody>
      </p:sp>
      <p:sp>
        <p:nvSpPr>
          <p:cNvPr id="3" name="Content Placeholder 2"/>
          <p:cNvSpPr>
            <a:spLocks noGrp="1"/>
          </p:cNvSpPr>
          <p:nvPr>
            <p:ph idx="1"/>
          </p:nvPr>
        </p:nvSpPr>
        <p:spPr>
          <a:xfrm>
            <a:off x="76200" y="1676400"/>
            <a:ext cx="8610600" cy="5181600"/>
          </a:xfrm>
        </p:spPr>
        <p:txBody>
          <a:bodyPr>
            <a:normAutofit fontScale="92500" lnSpcReduction="10000"/>
          </a:bodyPr>
          <a:lstStyle/>
          <a:p>
            <a:r>
              <a:rPr lang="en-US" dirty="0"/>
              <a:t>On day 3, we will start with a 20 minute </a:t>
            </a:r>
            <a:r>
              <a:rPr lang="en-US" dirty="0" err="1"/>
              <a:t>unmoderated</a:t>
            </a:r>
            <a:r>
              <a:rPr lang="en-US" dirty="0"/>
              <a:t> caucus to for groups to discuss commonalities/differences over the working Constitutions. </a:t>
            </a:r>
          </a:p>
          <a:p>
            <a:r>
              <a:rPr lang="en-US" dirty="0" smtClean="0"/>
              <a:t>The remainder of the day will be spent trying to combine the working Constitutions into a ‘common’ Constitution. </a:t>
            </a:r>
          </a:p>
          <a:p>
            <a:pPr lvl="1"/>
            <a:r>
              <a:rPr lang="en-US" dirty="0" smtClean="0"/>
              <a:t>We will take the components that I broke each working Constitution into and debate out the 3-4 most contentious proposals (and then vote) and also vote on the less contentious proposals.</a:t>
            </a:r>
          </a:p>
          <a:p>
            <a:pPr lvl="1"/>
            <a:r>
              <a:rPr lang="en-US" dirty="0" smtClean="0"/>
              <a:t>Each simulation group will have 1 vote on each proposal. In order for a proposal to be included in the ‘Common’ Constitution, it requires a simple majority.</a:t>
            </a:r>
          </a:p>
          <a:p>
            <a:pPr lvl="2"/>
            <a:r>
              <a:rPr lang="en-US" dirty="0" smtClean="0"/>
              <a:t>Vote choices—Yes, No, Abstention (note, if you abstain from voting on a proposal, it is expected that that means your group truly doesn’t have a preference rather than you voting because you don’t understand it...)</a:t>
            </a:r>
          </a:p>
          <a:p>
            <a:pPr lvl="1"/>
            <a:endParaRPr lang="en-US" dirty="0"/>
          </a:p>
        </p:txBody>
      </p:sp>
    </p:spTree>
    <p:extLst>
      <p:ext uri="{BB962C8B-B14F-4D97-AF65-F5344CB8AC3E}">
        <p14:creationId xmlns:p14="http://schemas.microsoft.com/office/powerpoint/2010/main" val="235619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a:t>
            </a:r>
            <a:endParaRPr lang="en-US" dirty="0"/>
          </a:p>
        </p:txBody>
      </p:sp>
      <p:sp>
        <p:nvSpPr>
          <p:cNvPr id="3" name="Content Placeholder 2"/>
          <p:cNvSpPr>
            <a:spLocks noGrp="1"/>
          </p:cNvSpPr>
          <p:nvPr>
            <p:ph idx="1"/>
          </p:nvPr>
        </p:nvSpPr>
        <p:spPr>
          <a:xfrm>
            <a:off x="228600" y="1935480"/>
            <a:ext cx="8763000" cy="4770120"/>
          </a:xfrm>
        </p:spPr>
        <p:txBody>
          <a:bodyPr>
            <a:normAutofit fontScale="92500" lnSpcReduction="10000"/>
          </a:bodyPr>
          <a:lstStyle/>
          <a:p>
            <a:r>
              <a:rPr lang="en-US" dirty="0" smtClean="0"/>
              <a:t>For your individual simulation assessment, I will consider each of the following factors:</a:t>
            </a:r>
          </a:p>
          <a:p>
            <a:endParaRPr lang="en-US" dirty="0"/>
          </a:p>
          <a:p>
            <a:r>
              <a:rPr lang="en-US" dirty="0" smtClean="0"/>
              <a:t>Your preparation assignment</a:t>
            </a:r>
          </a:p>
          <a:p>
            <a:pPr lvl="1"/>
            <a:r>
              <a:rPr lang="en-US" dirty="0" smtClean="0"/>
              <a:t>Quality of research/writing; clarity and accuracy of answers; how complete your answers are in relation to what the question asked</a:t>
            </a:r>
          </a:p>
          <a:p>
            <a:r>
              <a:rPr lang="en-US" dirty="0" smtClean="0"/>
              <a:t>Your work as an individual in each ‘common’ group</a:t>
            </a:r>
          </a:p>
          <a:p>
            <a:r>
              <a:rPr lang="en-US" dirty="0" smtClean="0"/>
              <a:t>Your work as a ‘team’ member (peer evaluation)</a:t>
            </a:r>
          </a:p>
          <a:p>
            <a:r>
              <a:rPr lang="en-US" dirty="0" smtClean="0"/>
              <a:t>The accuracy of your individual/group performance (i.e. your voting, choices, proposals, etc.)</a:t>
            </a:r>
          </a:p>
          <a:p>
            <a:pPr lvl="1"/>
            <a:r>
              <a:rPr lang="en-US" dirty="0" smtClean="0"/>
              <a:t>You will get an opportunity to explain your individual choices in a reflection assignment (assigned post simulation)</a:t>
            </a:r>
            <a:endParaRPr lang="en-US" dirty="0"/>
          </a:p>
        </p:txBody>
      </p:sp>
    </p:spTree>
    <p:extLst>
      <p:ext uri="{BB962C8B-B14F-4D97-AF65-F5344CB8AC3E}">
        <p14:creationId xmlns:p14="http://schemas.microsoft.com/office/powerpoint/2010/main" val="40999221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TotalTime>
  <Words>653</Words>
  <Application>Microsoft Office PowerPoint</Application>
  <PresentationFormat>On-screen Show (4:3)</PresentationFormat>
  <Paragraphs>44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Simulation Details  and Rules</vt:lpstr>
      <vt:lpstr>For Monday</vt:lpstr>
      <vt:lpstr>What to Expect on Day 1</vt:lpstr>
      <vt:lpstr>Day 2</vt:lpstr>
      <vt:lpstr>Between Day 2 and Day 3</vt:lpstr>
      <vt:lpstr>Day 3 (Continued)</vt:lpstr>
      <vt:lpstr>Assessment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Simulation Details  and Rules</dc:title>
  <dc:creator>Matt</dc:creator>
  <cp:lastModifiedBy>Matt</cp:lastModifiedBy>
  <cp:revision>3</cp:revision>
  <dcterms:created xsi:type="dcterms:W3CDTF">2012-04-06T02:47:23Z</dcterms:created>
  <dcterms:modified xsi:type="dcterms:W3CDTF">2012-04-06T03:13:53Z</dcterms:modified>
</cp:coreProperties>
</file>